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65" r:id="rId3"/>
    <p:sldId id="257" r:id="rId4"/>
    <p:sldId id="258" r:id="rId5"/>
    <p:sldId id="259" r:id="rId6"/>
    <p:sldId id="262" r:id="rId7"/>
    <p:sldId id="267" r:id="rId8"/>
    <p:sldId id="268" r:id="rId9"/>
    <p:sldId id="269" r:id="rId10"/>
    <p:sldId id="263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89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9898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12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4650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8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776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56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698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6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540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338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210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3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5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951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1/27/2021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03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3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2D061E-3DA0-4B15-9344-E2579237D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3212" y="1980143"/>
            <a:ext cx="9045575" cy="2421464"/>
          </a:xfrm>
        </p:spPr>
        <p:txBody>
          <a:bodyPr/>
          <a:lstStyle/>
          <a:p>
            <a:pPr algn="ctr"/>
            <a:r>
              <a:rPr lang="en-IN" u="sng" dirty="0">
                <a:solidFill>
                  <a:srgbClr val="00B050"/>
                </a:solidFill>
                <a:latin typeface="Britannic Bold" panose="020B0903060703020204" pitchFamily="34" charset="0"/>
              </a:rPr>
              <a:t>360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4B5F1E0-B532-4E23-B38C-543A54212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7274" y="5223932"/>
            <a:ext cx="7197726" cy="140546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endParaRPr lang="en-US" sz="1800" b="1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r>
              <a:rPr lang="en-US" sz="2400" b="1" u="sng" dirty="0">
                <a:solidFill>
                  <a:schemeClr val="tx1"/>
                </a:solidFill>
                <a:latin typeface="Arial Black" panose="020B0A04020102020204" pitchFamily="34" charset="0"/>
              </a:rPr>
              <a:t>PRESENTED BY TEAM BRATS  :</a:t>
            </a:r>
          </a:p>
          <a:p>
            <a:r>
              <a:rPr lang="en-US" sz="2400" b="1" u="sng" dirty="0">
                <a:solidFill>
                  <a:schemeClr val="tx1"/>
                </a:solidFill>
                <a:latin typeface="Arial Black" panose="020B0A04020102020204" pitchFamily="34" charset="0"/>
              </a:rPr>
              <a:t> DEEPSHIKHA  (RVS)</a:t>
            </a:r>
          </a:p>
          <a:p>
            <a:r>
              <a:rPr lang="en-US" sz="2400" b="1" u="sng" dirty="0">
                <a:solidFill>
                  <a:schemeClr val="tx1"/>
                </a:solidFill>
                <a:latin typeface="Arial Black" panose="020B0A04020102020204" pitchFamily="34" charset="0"/>
              </a:rPr>
              <a:t> ABHISHEK CHANDRASEKARAN (RVS)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34339F4-56C5-4354-96DB-B5DC4FE4E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75" y="228601"/>
            <a:ext cx="2857805" cy="329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46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4A7AF7-275F-478A-B5CC-DFB59618A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1066799"/>
            <a:ext cx="10131425" cy="1456267"/>
          </a:xfrm>
        </p:spPr>
        <p:txBody>
          <a:bodyPr/>
          <a:lstStyle/>
          <a:p>
            <a:r>
              <a:rPr lang="en-IN" u="sng" dirty="0">
                <a:solidFill>
                  <a:srgbClr val="00B050"/>
                </a:solidFill>
                <a:latin typeface="Britannic Bold" panose="020B0903060703020204" pitchFamily="34" charset="0"/>
              </a:rPr>
              <a:t>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4DC42A-557F-48C6-A00C-287860987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866901"/>
            <a:ext cx="11106148" cy="4581524"/>
          </a:xfrm>
        </p:spPr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Collaboration Of Various Learning Tools/Methods i.e. pre recorded lectures ,webinars , Notes in the form of PDFs/Documents </a:t>
            </a:r>
            <a:r>
              <a:rPr lang="en-US" b="1" i="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.</a:t>
            </a:r>
          </a:p>
          <a:p>
            <a:endParaRPr lang="en-US" b="1" i="0" dirty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IN" b="1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Strong Reporting With Customization .</a:t>
            </a:r>
          </a:p>
          <a:p>
            <a:r>
              <a:rPr lang="en-IN" b="1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Self Registration .</a:t>
            </a:r>
          </a:p>
          <a:p>
            <a:r>
              <a:rPr lang="en-IN" sz="1800" b="1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 gamified education service </a:t>
            </a:r>
            <a:r>
              <a:rPr lang="en-IN" sz="1800" b="1" dirty="0">
                <a:solidFill>
                  <a:schemeClr val="tx1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.</a:t>
            </a:r>
          </a:p>
          <a:p>
            <a:r>
              <a:rPr lang="en-IN" b="1" dirty="0">
                <a:solidFill>
                  <a:schemeClr val="tx1"/>
                </a:solidFill>
                <a:latin typeface="Century Gothic" panose="020B0502020202020204" pitchFamily="34" charset="0"/>
              </a:rPr>
              <a:t>A team of well educated professionals/tutors .</a:t>
            </a:r>
          </a:p>
          <a:p>
            <a:r>
              <a:rPr lang="en-IN" b="1" dirty="0">
                <a:solidFill>
                  <a:schemeClr val="tx1"/>
                </a:solidFill>
                <a:latin typeface="Century Gothic" panose="020B0502020202020204" pitchFamily="34" charset="0"/>
              </a:rPr>
              <a:t>A chat room and a discussion forum.</a:t>
            </a:r>
          </a:p>
          <a:p>
            <a:endParaRPr lang="en-US" b="1" i="0" dirty="0">
              <a:solidFill>
                <a:schemeClr val="tx1"/>
              </a:solidFill>
              <a:effectLst/>
              <a:latin typeface="EuclidCircularB"/>
            </a:endParaRPr>
          </a:p>
        </p:txBody>
      </p:sp>
    </p:spTree>
    <p:extLst>
      <p:ext uri="{BB962C8B-B14F-4D97-AF65-F5344CB8AC3E}">
        <p14:creationId xmlns:p14="http://schemas.microsoft.com/office/powerpoint/2010/main" val="2176097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5DCEE3-3E31-4E95-B74D-E000A548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rgbClr val="00B050"/>
                </a:solidFill>
                <a:latin typeface="Britannic Bold" panose="020B0903060703020204" pitchFamily="34" charset="0"/>
              </a:rPr>
              <a:t>FUTURE ENHANCEMENT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529013-AB13-4A2E-86B3-C2E584CC4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6" y="2065867"/>
            <a:ext cx="10131425" cy="207645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We can Think about how to adopt the latest technologies, such as machine learning and AI, voice chatbots, AR/VR, or PWA.</a:t>
            </a:r>
            <a:endParaRPr lang="en-IN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07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EF08FCBF-CDCC-4BB7-9470-14E442ED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732865"/>
            <a:ext cx="9445627" cy="566738"/>
          </a:xfrm>
        </p:spPr>
        <p:txBody>
          <a:bodyPr>
            <a:noAutofit/>
          </a:bodyPr>
          <a:lstStyle/>
          <a:p>
            <a:pPr algn="ctr"/>
            <a:r>
              <a:rPr lang="en-IN" sz="6000" u="sng" dirty="0">
                <a:solidFill>
                  <a:srgbClr val="00B050"/>
                </a:solidFill>
                <a:latin typeface="Arial Black" panose="020B0A04020102020204" pitchFamily="34" charset="0"/>
              </a:rPr>
              <a:t>THANK YOU !!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9E8336B8-A187-4EA6-A3C2-90AEA2E70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20" y="672274"/>
            <a:ext cx="3187960" cy="347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86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35C3FB-5967-4C62-BDE3-7FF14B773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rgbClr val="00B050"/>
                </a:solidFill>
                <a:latin typeface="Britannic Bold" panose="020B0903060703020204" pitchFamily="34" charset="0"/>
              </a:rPr>
              <a:t>Table of contents: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5A196D-BA01-45B2-A05A-83C3A8FCF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525124" cy="455400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IN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INTRODUCTION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NEED OF PROJECT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IDEA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DESCRIPTION OF THE APPLICATION 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FEATURES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FUTURE ENHANCEMENT 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24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057A25-D293-4674-B580-A77043625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593" y="300507"/>
            <a:ext cx="8596668" cy="1320800"/>
          </a:xfrm>
        </p:spPr>
        <p:txBody>
          <a:bodyPr/>
          <a:lstStyle/>
          <a:p>
            <a:r>
              <a:rPr lang="en-IN" u="sng" dirty="0">
                <a:solidFill>
                  <a:srgbClr val="00B050"/>
                </a:solidFill>
                <a:latin typeface="Britannic Bold" panose="020B0903060703020204" pitchFamily="34" charset="0"/>
              </a:rPr>
              <a:t>INTRODUCTION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D6131A1-C409-4548-814D-90B6D0B96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" y="1150513"/>
            <a:ext cx="12058650" cy="5333999"/>
          </a:xfrm>
        </p:spPr>
        <p:txBody>
          <a:bodyPr>
            <a:normAutofit/>
          </a:bodyPr>
          <a:lstStyle/>
          <a:p>
            <a:r>
              <a:rPr lang="en-US" b="1" i="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eBooks</a:t>
            </a:r>
            <a:r>
              <a:rPr lang="en-US" b="1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, apps and other digital relearning materials are easily </a:t>
            </a:r>
            <a:r>
              <a:rPr lang="en-US" b="1" i="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accessible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   </a:t>
            </a:r>
            <a:r>
              <a:rPr lang="en-US" b="1" i="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b="1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and easy to carry, unlike the traditional learning materials</a:t>
            </a:r>
            <a:r>
              <a:rPr lang="en-US" b="1" i="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.</a:t>
            </a:r>
          </a:p>
          <a:p>
            <a:pPr marL="0" indent="0">
              <a:buNone/>
            </a:pPr>
            <a:endParaRPr lang="en-US" b="1" i="0" dirty="0" smtClean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US" b="1" i="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From </a:t>
            </a:r>
            <a:r>
              <a:rPr lang="en-US" b="1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2001 to 2017, the corporate online education industry has grown by </a:t>
            </a:r>
            <a:endParaRPr lang="en-US" b="1" i="0" dirty="0" smtClean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marL="0" indent="0" algn="l">
              <a:buNone/>
            </a:pPr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   </a:t>
            </a:r>
            <a:r>
              <a:rPr lang="en-US" b="1" i="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900</a:t>
            </a:r>
            <a:r>
              <a:rPr lang="en-US" b="1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%, and at least 42% of organizations that employed learning apps </a:t>
            </a:r>
            <a:endParaRPr lang="en-US" b="1" i="0" dirty="0" smtClean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marL="0" indent="0" algn="l">
              <a:buNone/>
            </a:pPr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  </a:t>
            </a:r>
            <a:r>
              <a:rPr lang="en-US" b="1" i="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have </a:t>
            </a:r>
            <a:r>
              <a:rPr lang="en-US" b="1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greatly boosted their profitability, according to the statistics by e-Learning </a:t>
            </a:r>
            <a:r>
              <a:rPr lang="en-US" b="1" i="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industry.</a:t>
            </a:r>
          </a:p>
          <a:p>
            <a:pPr marL="0" indent="0" algn="l">
              <a:buNone/>
            </a:pPr>
            <a:endParaRPr lang="en-US" b="1" i="0" dirty="0" smtClean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US" b="1" i="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eLearning is more sustainable than face-to-face learning in terms of the environment. </a:t>
            </a:r>
          </a:p>
          <a:p>
            <a:pPr marL="0" indent="0">
              <a:buNone/>
            </a:pPr>
            <a:endParaRPr lang="en-US" b="1" i="0" dirty="0" smtClean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US" b="1" i="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A </a:t>
            </a:r>
            <a:r>
              <a:rPr lang="en-US" b="1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study by The Open University found that “distance learning courses involve </a:t>
            </a:r>
            <a:endParaRPr lang="en-US" b="1" i="0" dirty="0" smtClean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    </a:t>
            </a:r>
            <a:r>
              <a:rPr lang="en-US" b="1" i="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87</a:t>
            </a:r>
            <a:r>
              <a:rPr lang="en-US" b="1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% less energy and 85% lower CO2 emissions than the full-time campus-based courses” .</a:t>
            </a:r>
          </a:p>
          <a:p>
            <a:endParaRPr lang="en-US" b="0" i="0" dirty="0">
              <a:solidFill>
                <a:srgbClr val="FFC000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865" y="215743"/>
            <a:ext cx="3374265" cy="2811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4560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5E3CAA-0C1E-4323-96B0-19B190AC5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286790"/>
            <a:ext cx="8596668" cy="1320800"/>
          </a:xfrm>
        </p:spPr>
        <p:txBody>
          <a:bodyPr/>
          <a:lstStyle/>
          <a:p>
            <a:r>
              <a:rPr lang="en-IN" u="sng" dirty="0">
                <a:solidFill>
                  <a:srgbClr val="00B050"/>
                </a:solidFill>
                <a:latin typeface="Britannic Bold" panose="020B0903060703020204" pitchFamily="34" charset="0"/>
              </a:rPr>
              <a:t>Need of project: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D7E71AC-6A71-4CD9-A8E2-E7CA3B75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53882"/>
            <a:ext cx="11963400" cy="4972050"/>
          </a:xfrm>
        </p:spPr>
        <p:txBody>
          <a:bodyPr>
            <a:normAutofit/>
          </a:bodyPr>
          <a:lstStyle/>
          <a:p>
            <a:r>
              <a:rPr lang="en-US" sz="2000" b="1" i="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It 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frees students to work at their own pace </a:t>
            </a:r>
            <a:r>
              <a:rPr lang="en-US" sz="2000" b="1" i="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and 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give them time for other things. </a:t>
            </a:r>
            <a:endParaRPr lang="en-US" sz="2000" b="1" i="0" dirty="0" smtClean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000" b="1" i="0" dirty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US" sz="2000" b="1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 It empowers one’s interacting powers, even the introverts feel free to interact. </a:t>
            </a:r>
            <a:endParaRPr lang="en-US" sz="2000" b="1" i="0" dirty="0" smtClean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endParaRPr lang="en-US" sz="2000" b="1" i="0" dirty="0" smtClean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US" sz="2000" b="1" i="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eLearning 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methods allow them to study at home</a:t>
            </a:r>
            <a:r>
              <a:rPr lang="en-US" sz="2000" b="1" i="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.</a:t>
            </a:r>
          </a:p>
          <a:p>
            <a:endParaRPr lang="en-US" sz="2000" b="1" i="0" dirty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US" sz="2000" b="1" i="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 Online courses cater to an unlimited number of students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    </a:t>
            </a:r>
            <a:r>
              <a:rPr lang="en-US" sz="2000" b="1" i="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unlike the traditional way of learning where the number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   </a:t>
            </a:r>
            <a:r>
              <a:rPr lang="en-US" sz="2000" b="1" i="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 per class is limited are allowed to enroll in this virtual world.</a:t>
            </a:r>
          </a:p>
          <a:p>
            <a:endParaRPr lang="en-US" sz="2000" b="1" i="0" dirty="0" smtClean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IN" sz="2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902" y="3082098"/>
            <a:ext cx="3786388" cy="3343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82064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BB007C-58C6-4B77-A810-0AE5CB18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4027" y="261870"/>
            <a:ext cx="8596668" cy="1320800"/>
          </a:xfrm>
        </p:spPr>
        <p:txBody>
          <a:bodyPr/>
          <a:lstStyle/>
          <a:p>
            <a:r>
              <a:rPr lang="en-IN" u="sng" dirty="0">
                <a:solidFill>
                  <a:srgbClr val="00B050"/>
                </a:solidFill>
                <a:latin typeface="Britannic Bold" panose="020B0903060703020204" pitchFamily="34" charset="0"/>
              </a:rPr>
              <a:t>IDEA: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F22A66A-00DB-4A98-A172-8CDE47E16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120721"/>
            <a:ext cx="12191999" cy="5638800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IN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e-Learning app </a:t>
            </a:r>
            <a:r>
              <a:rPr lang="en-IN" sz="1800" b="1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will </a:t>
            </a:r>
            <a:r>
              <a:rPr lang="en-IN" sz="1800" b="1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 a variety of courses in multiple subjects of various difficulty level and duration from different tutors around the world we can access it accordingly. </a:t>
            </a:r>
            <a:endParaRPr lang="en-IN" sz="1800" b="1" dirty="0">
              <a:solidFill>
                <a:schemeClr val="tx1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IN" sz="1800" b="1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courses will be available in three forms first is pre-recorded lectures, secondly webinars and third will be notes in the form of PDFs/Documents, anyone can access the courses as per there convenience.</a:t>
            </a: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IN" b="1" dirty="0">
                <a:solidFill>
                  <a:schemeClr val="tx1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W</a:t>
            </a:r>
            <a:r>
              <a:rPr lang="en-IN" sz="1800" b="1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e are introducing A gamified education service which will encourage a young audience to study while playing so that they won’t get bored easily </a:t>
            </a:r>
            <a:endParaRPr lang="en-IN" sz="1800" b="1" dirty="0" smtClean="0">
              <a:solidFill>
                <a:schemeClr val="tx1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IN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IN" b="1" dirty="0">
                <a:solidFill>
                  <a:schemeClr val="tx1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will also be having a dashboard or profile of an individual where we will be showing the performance chart their progress etc. </a:t>
            </a:r>
            <a:endParaRPr lang="en-IN" b="1" dirty="0" smtClean="0">
              <a:solidFill>
                <a:schemeClr val="tx1"/>
              </a:solidFill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IN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IN" b="1" dirty="0">
                <a:solidFill>
                  <a:schemeClr val="tx1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 will feature a chat room or an online conferencing tool, which will let users to interact in real time, a discussion will be there, </a:t>
            </a:r>
            <a:endParaRPr lang="en-IN" sz="1800" b="1" dirty="0">
              <a:solidFill>
                <a:schemeClr val="tx1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31"/>
          <a:stretch/>
        </p:blipFill>
        <p:spPr>
          <a:xfrm>
            <a:off x="8718997" y="0"/>
            <a:ext cx="2550017" cy="212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83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7EA421-172B-4FD7-BA49-88BB903A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007" y="493690"/>
            <a:ext cx="8596668" cy="1320800"/>
          </a:xfrm>
        </p:spPr>
        <p:txBody>
          <a:bodyPr/>
          <a:lstStyle/>
          <a:p>
            <a:r>
              <a:rPr lang="en-IN" u="sng" dirty="0">
                <a:solidFill>
                  <a:srgbClr val="00B050"/>
                </a:solidFill>
                <a:latin typeface="Britannic Bold" panose="020B0903060703020204" pitchFamily="34" charset="0"/>
              </a:rPr>
              <a:t>DISCRIPTION OF the APPLICATION: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FBE89C2-98D7-46C1-B446-D2DC3B704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528" y="1717064"/>
            <a:ext cx="10020299" cy="4363508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  <a:latin typeface="Century Gothic" panose="020B0502020202020204" pitchFamily="34" charset="0"/>
              </a:rPr>
              <a:t>We will be creating an Android Application  which will be having :</a:t>
            </a:r>
          </a:p>
          <a:p>
            <a:pPr lvl="1"/>
            <a:r>
              <a:rPr lang="en-IN" b="1" dirty="0">
                <a:solidFill>
                  <a:schemeClr val="tx1"/>
                </a:solidFill>
                <a:latin typeface="Century Gothic" panose="020B0502020202020204" pitchFamily="34" charset="0"/>
              </a:rPr>
              <a:t>Splash Screen </a:t>
            </a:r>
            <a:r>
              <a:rPr lang="en-IN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</a:p>
          <a:p>
            <a:pPr lvl="1"/>
            <a:endParaRPr lang="en-IN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IN" b="1" dirty="0">
                <a:solidFill>
                  <a:schemeClr val="tx1"/>
                </a:solidFill>
                <a:latin typeface="Century Gothic" panose="020B0502020202020204" pitchFamily="34" charset="0"/>
              </a:rPr>
              <a:t>Login and sign up page .</a:t>
            </a:r>
          </a:p>
          <a:p>
            <a:pPr lvl="1"/>
            <a:endParaRPr lang="en-IN" b="1" dirty="0" smtClean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IN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Courses </a:t>
            </a:r>
            <a:r>
              <a:rPr lang="en-IN" b="1" dirty="0">
                <a:solidFill>
                  <a:schemeClr val="tx1"/>
                </a:solidFill>
                <a:latin typeface="Century Gothic" panose="020B0502020202020204" pitchFamily="34" charset="0"/>
              </a:rPr>
              <a:t>to enroll for and level of the course .</a:t>
            </a:r>
          </a:p>
          <a:p>
            <a:pPr lvl="1"/>
            <a:endParaRPr lang="en-IN" b="1" dirty="0" smtClean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IN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 </a:t>
            </a:r>
            <a:r>
              <a:rPr lang="en-IN" b="1" dirty="0">
                <a:solidFill>
                  <a:schemeClr val="tx1"/>
                </a:solidFill>
                <a:latin typeface="Century Gothic" panose="020B0502020202020204" pitchFamily="34" charset="0"/>
              </a:rPr>
              <a:t>personal dashboard consisting of  course progress , to-do list and a section which will be showing badges earned, leader board and levels completed .</a:t>
            </a:r>
          </a:p>
          <a:p>
            <a:pPr lvl="1"/>
            <a:endParaRPr lang="en-IN" b="1" dirty="0" smtClean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IN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 </a:t>
            </a:r>
            <a:r>
              <a:rPr lang="en-IN" b="1" dirty="0">
                <a:solidFill>
                  <a:schemeClr val="tx1"/>
                </a:solidFill>
                <a:latin typeface="Century Gothic" panose="020B0502020202020204" pitchFamily="34" charset="0"/>
              </a:rPr>
              <a:t>chat room and discussion form .</a:t>
            </a:r>
          </a:p>
        </p:txBody>
      </p:sp>
    </p:spTree>
    <p:extLst>
      <p:ext uri="{BB962C8B-B14F-4D97-AF65-F5344CB8AC3E}">
        <p14:creationId xmlns:p14="http://schemas.microsoft.com/office/powerpoint/2010/main" val="159391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0" t="32864" r="35311" b="14741"/>
          <a:stretch/>
        </p:blipFill>
        <p:spPr>
          <a:xfrm>
            <a:off x="450760" y="592429"/>
            <a:ext cx="3387144" cy="6156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7" t="19343" r="19213" b="20000"/>
          <a:stretch/>
        </p:blipFill>
        <p:spPr>
          <a:xfrm>
            <a:off x="8190963" y="592429"/>
            <a:ext cx="3219719" cy="6156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4" t="33991" r="32807" b="17183"/>
          <a:stretch/>
        </p:blipFill>
        <p:spPr>
          <a:xfrm>
            <a:off x="4250028" y="592429"/>
            <a:ext cx="3168203" cy="60401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2628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6" t="30235" r="30302" b="13991"/>
          <a:stretch/>
        </p:blipFill>
        <p:spPr>
          <a:xfrm>
            <a:off x="3953814" y="643944"/>
            <a:ext cx="3335628" cy="6053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t="27417" r="35311" b="12864"/>
          <a:stretch/>
        </p:blipFill>
        <p:spPr>
          <a:xfrm>
            <a:off x="7868992" y="643944"/>
            <a:ext cx="3400022" cy="6053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2" t="33427" r="38577" b="15118"/>
          <a:stretch/>
        </p:blipFill>
        <p:spPr>
          <a:xfrm>
            <a:off x="399243" y="540912"/>
            <a:ext cx="3013657" cy="6156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4601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24" y="192881"/>
            <a:ext cx="8596668" cy="1320800"/>
          </a:xfrm>
        </p:spPr>
        <p:txBody>
          <a:bodyPr/>
          <a:lstStyle/>
          <a:p>
            <a:r>
              <a:rPr lang="en-US" dirty="0" smtClean="0"/>
              <a:t>Video :</a:t>
            </a:r>
            <a:endParaRPr lang="en-US" dirty="0"/>
          </a:p>
        </p:txBody>
      </p:sp>
      <p:pic>
        <p:nvPicPr>
          <p:cNvPr id="4" name="demo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2192270" y="625846"/>
            <a:ext cx="6510986" cy="5615188"/>
          </a:xfrm>
        </p:spPr>
      </p:pic>
    </p:spTree>
    <p:extLst>
      <p:ext uri="{BB962C8B-B14F-4D97-AF65-F5344CB8AC3E}">
        <p14:creationId xmlns:p14="http://schemas.microsoft.com/office/powerpoint/2010/main" val="304212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324</TotalTime>
  <Words>436</Words>
  <Application>Microsoft Office PowerPoint</Application>
  <PresentationFormat>Widescreen</PresentationFormat>
  <Paragraphs>63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Arial Black</vt:lpstr>
      <vt:lpstr>Britannic Bold</vt:lpstr>
      <vt:lpstr>Calibri</vt:lpstr>
      <vt:lpstr>Century Gothic</vt:lpstr>
      <vt:lpstr>Constantia</vt:lpstr>
      <vt:lpstr>EuclidCircularB</vt:lpstr>
      <vt:lpstr>Times New Roman</vt:lpstr>
      <vt:lpstr>Trebuchet MS</vt:lpstr>
      <vt:lpstr>Wingdings 3</vt:lpstr>
      <vt:lpstr>Facet</vt:lpstr>
      <vt:lpstr>360 Learning </vt:lpstr>
      <vt:lpstr>Table of contents:</vt:lpstr>
      <vt:lpstr>INTRODUCTION :</vt:lpstr>
      <vt:lpstr>Need of project:</vt:lpstr>
      <vt:lpstr>IDEA:</vt:lpstr>
      <vt:lpstr>DISCRIPTION OF the APPLICATION: </vt:lpstr>
      <vt:lpstr>PowerPoint Presentation</vt:lpstr>
      <vt:lpstr>PowerPoint Presentation</vt:lpstr>
      <vt:lpstr>Video :</vt:lpstr>
      <vt:lpstr>FEATURES:</vt:lpstr>
      <vt:lpstr>FUTURE ENHANCEMENT :</vt:lpstr>
      <vt:lpstr>THANK YOU !!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sindhu m</dc:creator>
  <cp:lastModifiedBy>ARMAN</cp:lastModifiedBy>
  <cp:revision>23</cp:revision>
  <dcterms:created xsi:type="dcterms:W3CDTF">2021-01-24T05:07:09Z</dcterms:created>
  <dcterms:modified xsi:type="dcterms:W3CDTF">2021-01-27T10:16:41Z</dcterms:modified>
</cp:coreProperties>
</file>